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BF1B11-C124-4ECF-A8F9-345CBD4B902B}" v="59" dt="2024-10-01T19:26:16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60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Böhling" userId="d4a0443d142c203d" providerId="LiveId" clId="{CBBF1B11-C124-4ECF-A8F9-345CBD4B902B}"/>
    <pc:docChg chg="undo redo custSel modSld">
      <pc:chgData name="Jan Böhling" userId="d4a0443d142c203d" providerId="LiveId" clId="{CBBF1B11-C124-4ECF-A8F9-345CBD4B902B}" dt="2024-10-01T19:27:40.149" v="401" actId="14861"/>
      <pc:docMkLst>
        <pc:docMk/>
      </pc:docMkLst>
      <pc:sldChg chg="addSp delSp modSp mod modTransition">
        <pc:chgData name="Jan Böhling" userId="d4a0443d142c203d" providerId="LiveId" clId="{CBBF1B11-C124-4ECF-A8F9-345CBD4B902B}" dt="2024-10-01T19:26:55.655" v="399" actId="1076"/>
        <pc:sldMkLst>
          <pc:docMk/>
          <pc:sldMk cId="1052786861" sldId="256"/>
        </pc:sldMkLst>
        <pc:spChg chg="add del mod">
          <ac:chgData name="Jan Böhling" userId="d4a0443d142c203d" providerId="LiveId" clId="{CBBF1B11-C124-4ECF-A8F9-345CBD4B902B}" dt="2024-10-01T19:19:42.426" v="322" actId="14100"/>
          <ac:spMkLst>
            <pc:docMk/>
            <pc:sldMk cId="1052786861" sldId="256"/>
            <ac:spMk id="9" creationId="{A44844E6-6213-537B-B227-C8F4E9C612A7}"/>
          </ac:spMkLst>
        </pc:spChg>
        <pc:picChg chg="add mod">
          <ac:chgData name="Jan Böhling" userId="d4a0443d142c203d" providerId="LiveId" clId="{CBBF1B11-C124-4ECF-A8F9-345CBD4B902B}" dt="2024-10-01T19:20:05.791" v="323"/>
          <ac:picMkLst>
            <pc:docMk/>
            <pc:sldMk cId="1052786861" sldId="256"/>
            <ac:picMk id="19" creationId="{250494DE-B573-97F1-D3AC-FE8A735CC8A2}"/>
          </ac:picMkLst>
        </pc:picChg>
        <pc:picChg chg="add mod">
          <ac:chgData name="Jan Böhling" userId="d4a0443d142c203d" providerId="LiveId" clId="{CBBF1B11-C124-4ECF-A8F9-345CBD4B902B}" dt="2024-10-01T19:26:44.703" v="395" actId="1076"/>
          <ac:picMkLst>
            <pc:docMk/>
            <pc:sldMk cId="1052786861" sldId="256"/>
            <ac:picMk id="21" creationId="{01BB17A3-26BB-D090-114A-B61CE18ED401}"/>
          </ac:picMkLst>
        </pc:picChg>
        <pc:picChg chg="add mod">
          <ac:chgData name="Jan Böhling" userId="d4a0443d142c203d" providerId="LiveId" clId="{CBBF1B11-C124-4ECF-A8F9-345CBD4B902B}" dt="2024-10-01T19:26:52.292" v="398" actId="1076"/>
          <ac:picMkLst>
            <pc:docMk/>
            <pc:sldMk cId="1052786861" sldId="256"/>
            <ac:picMk id="23" creationId="{96068EFB-60DD-9F42-37D6-C87B8DB53180}"/>
          </ac:picMkLst>
        </pc:picChg>
        <pc:picChg chg="add mod">
          <ac:chgData name="Jan Böhling" userId="d4a0443d142c203d" providerId="LiveId" clId="{CBBF1B11-C124-4ECF-A8F9-345CBD4B902B}" dt="2024-10-01T19:26:55.655" v="399" actId="1076"/>
          <ac:picMkLst>
            <pc:docMk/>
            <pc:sldMk cId="1052786861" sldId="256"/>
            <ac:picMk id="25" creationId="{DDD1A5D3-B895-DA35-7C3A-5E873EB8157A}"/>
          </ac:picMkLst>
        </pc:picChg>
        <pc:picChg chg="add mod">
          <ac:chgData name="Jan Böhling" userId="d4a0443d142c203d" providerId="LiveId" clId="{CBBF1B11-C124-4ECF-A8F9-345CBD4B902B}" dt="2024-10-01T19:26:46.399" v="396" actId="1076"/>
          <ac:picMkLst>
            <pc:docMk/>
            <pc:sldMk cId="1052786861" sldId="256"/>
            <ac:picMk id="27" creationId="{FC61E034-4440-81BA-F491-5106D5D5CB36}"/>
          </ac:picMkLst>
        </pc:picChg>
        <pc:picChg chg="add mod">
          <ac:chgData name="Jan Böhling" userId="d4a0443d142c203d" providerId="LiveId" clId="{CBBF1B11-C124-4ECF-A8F9-345CBD4B902B}" dt="2024-10-01T19:26:49.025" v="397" actId="1076"/>
          <ac:picMkLst>
            <pc:docMk/>
            <pc:sldMk cId="1052786861" sldId="256"/>
            <ac:picMk id="29" creationId="{7CD8CF12-939B-EDDF-E10B-B3AAB0978CAE}"/>
          </ac:picMkLst>
        </pc:picChg>
        <pc:picChg chg="add mod">
          <ac:chgData name="Jan Böhling" userId="d4a0443d142c203d" providerId="LiveId" clId="{CBBF1B11-C124-4ECF-A8F9-345CBD4B902B}" dt="2024-10-01T19:26:35.694" v="390" actId="1076"/>
          <ac:picMkLst>
            <pc:docMk/>
            <pc:sldMk cId="1052786861" sldId="256"/>
            <ac:picMk id="31" creationId="{30FAB5C1-C4BA-C093-65A5-317718ACFC65}"/>
          </ac:picMkLst>
        </pc:picChg>
      </pc:sldChg>
      <pc:sldChg chg="addSp delSp modSp mod modTransition modAnim">
        <pc:chgData name="Jan Böhling" userId="d4a0443d142c203d" providerId="LiveId" clId="{CBBF1B11-C124-4ECF-A8F9-345CBD4B902B}" dt="2024-10-01T19:27:40.149" v="401" actId="14861"/>
        <pc:sldMkLst>
          <pc:docMk/>
          <pc:sldMk cId="831730398" sldId="257"/>
        </pc:sldMkLst>
        <pc:spChg chg="add del mod">
          <ac:chgData name="Jan Böhling" userId="d4a0443d142c203d" providerId="LiveId" clId="{CBBF1B11-C124-4ECF-A8F9-345CBD4B902B}" dt="2024-10-01T19:02:46.062" v="156" actId="478"/>
          <ac:spMkLst>
            <pc:docMk/>
            <pc:sldMk cId="831730398" sldId="257"/>
            <ac:spMk id="10" creationId="{09554D4A-7F39-316B-10AE-90822FED8642}"/>
          </ac:spMkLst>
        </pc:spChg>
        <pc:spChg chg="add mod">
          <ac:chgData name="Jan Böhling" userId="d4a0443d142c203d" providerId="LiveId" clId="{CBBF1B11-C124-4ECF-A8F9-345CBD4B902B}" dt="2024-10-01T19:20:34.313" v="349" actId="20577"/>
          <ac:spMkLst>
            <pc:docMk/>
            <pc:sldMk cId="831730398" sldId="257"/>
            <ac:spMk id="11" creationId="{ED0A20F7-6DDD-3F72-6CF1-BBB66249B603}"/>
          </ac:spMkLst>
        </pc:spChg>
        <pc:spChg chg="add mod">
          <ac:chgData name="Jan Böhling" userId="d4a0443d142c203d" providerId="LiveId" clId="{CBBF1B11-C124-4ECF-A8F9-345CBD4B902B}" dt="2024-10-01T19:07:29.366" v="287" actId="1076"/>
          <ac:spMkLst>
            <pc:docMk/>
            <pc:sldMk cId="831730398" sldId="257"/>
            <ac:spMk id="12" creationId="{D5530576-C05B-BA04-F83A-DD00B7F9D17A}"/>
          </ac:spMkLst>
        </pc:spChg>
        <pc:spChg chg="add mod">
          <ac:chgData name="Jan Böhling" userId="d4a0443d142c203d" providerId="LiveId" clId="{CBBF1B11-C124-4ECF-A8F9-345CBD4B902B}" dt="2024-10-01T19:20:28.417" v="338" actId="20577"/>
          <ac:spMkLst>
            <pc:docMk/>
            <pc:sldMk cId="831730398" sldId="257"/>
            <ac:spMk id="13" creationId="{BFD196C6-8150-3E19-9F39-AC6138B09932}"/>
          </ac:spMkLst>
        </pc:spChg>
        <pc:spChg chg="add mod">
          <ac:chgData name="Jan Böhling" userId="d4a0443d142c203d" providerId="LiveId" clId="{CBBF1B11-C124-4ECF-A8F9-345CBD4B902B}" dt="2024-10-01T19:27:35.671" v="400" actId="14861"/>
          <ac:spMkLst>
            <pc:docMk/>
            <pc:sldMk cId="831730398" sldId="257"/>
            <ac:spMk id="18" creationId="{EB52AD21-404C-426A-A1F5-E0C7F44E73FF}"/>
          </ac:spMkLst>
        </pc:spChg>
        <pc:spChg chg="add mod">
          <ac:chgData name="Jan Böhling" userId="d4a0443d142c203d" providerId="LiveId" clId="{CBBF1B11-C124-4ECF-A8F9-345CBD4B902B}" dt="2024-10-01T19:27:40.149" v="401" actId="14861"/>
          <ac:spMkLst>
            <pc:docMk/>
            <pc:sldMk cId="831730398" sldId="257"/>
            <ac:spMk id="19" creationId="{37F149D1-1132-125D-89EF-A3904CA55E9A}"/>
          </ac:spMkLst>
        </pc:spChg>
        <pc:picChg chg="mod">
          <ac:chgData name="Jan Böhling" userId="d4a0443d142c203d" providerId="LiveId" clId="{CBBF1B11-C124-4ECF-A8F9-345CBD4B902B}" dt="2024-10-01T19:07:12.332" v="285" actId="1076"/>
          <ac:picMkLst>
            <pc:docMk/>
            <pc:sldMk cId="831730398" sldId="257"/>
            <ac:picMk id="5" creationId="{0E461F80-1FB2-BB53-04C3-3227D5AACF0D}"/>
          </ac:picMkLst>
        </pc:picChg>
        <pc:picChg chg="mod modVis">
          <ac:chgData name="Jan Böhling" userId="d4a0443d142c203d" providerId="LiveId" clId="{CBBF1B11-C124-4ECF-A8F9-345CBD4B902B}" dt="2024-10-01T19:02:21.700" v="107" actId="1076"/>
          <ac:picMkLst>
            <pc:docMk/>
            <pc:sldMk cId="831730398" sldId="257"/>
            <ac:picMk id="1032" creationId="{2B0082CD-C76C-9D94-069C-A1F2CA3C7FAE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A7324-A166-1637-9DE2-29B4E4A85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63D6EF-51AB-1188-7956-4182545A4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410FB8-99C6-C10E-17B5-A385F84EC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743D66-9AA4-D748-03F2-1F99FC576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02E0E1-AA09-9C2D-9A4F-E8FF70D35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BC433E-71BF-7587-A934-EEEFB098B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88B9D7-693B-BC2E-256E-27ED0AC3E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463784-494B-F9DD-A603-00613BAA3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49E201-3283-D9F1-DF91-BA4738E3F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3F82C8-7994-13B9-4589-2248DC259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0431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6D2F75-43C8-7E6E-C6C6-E1CC47747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7B02F89-DA81-B21E-FDBB-6FC2D01CC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D7C0F8C-16E2-3CA1-E24B-45D23F65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C43D74-8A41-7A19-3B1C-422AFF3A4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3689F2-C52E-273F-9AD9-65A5957A2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29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42434-50FC-A8DA-8F85-E457422BF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CBD368-AE4C-F7FB-460B-5EA282CAB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C1DDFA-C716-F3AF-1430-3ABB8E0A0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0FD164-926C-CD38-9178-3EA212A46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C43157-5EDD-EE9E-39C9-322379F2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6009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1D909-608D-3804-7B7E-C1B3B7CEA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A68289-038A-FEBB-C006-CD0EF7197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D195BA-F317-9211-B21E-0CEACB747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9FC6F7-6FAE-3B58-750E-89304FBC4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53311A-905F-AFF7-838B-A1037A2B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2113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8E72A1-E96F-2B84-40D6-333FAD5F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6E603B-3D48-94D7-F068-5AE1663EEA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DAB0D9-29EB-51F4-E35A-450061687A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D4C98C0-1908-D72E-B811-0F01E3662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F74374-EBC7-B99F-3C1C-2AB5F735F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72CD8D-0B73-2755-E887-6D8087409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5461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730F77-8030-D2B0-49F9-85E52498F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C4C695-CEC6-A2CD-B524-6AAB5B915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A382E7F-D135-5394-2EFA-28DE3536AE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FCCF4F4-47FA-FCE5-C7AE-EA7DB05DA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F4AC4CD-707A-DC22-8514-57CF3ED9B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32932E3-B4A4-DAE0-DC30-2D11ABD8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69B0128-FC72-E361-5257-77EB59864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07F9CAC-9143-B37E-7BF4-BEE4041CD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2940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4031C2-AC34-5939-F695-478033093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F2660F2-3C86-AF35-583C-EDA601507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24B680A-06A1-AA0C-9E06-1CFABE50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0B8DBDE-7ED5-5F21-9415-F1917E8F7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98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3AD4314-39DE-ABEB-A9F8-C7DE707EE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D124684-5DAF-3133-3E5F-8605B0B37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B784C1-DB94-E48C-C8C7-1D4347DA2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575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D3EDF3-7725-E94B-926C-7A97D8727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66B03B-FC96-84A6-F60D-DD45079F4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5820CBC-F0D0-84CB-0B2D-7EBDF21ED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0FAFF2-33A3-B10A-B004-635DBEB0B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B9C7AD4-2674-8DC1-0BE7-2C40F5606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6EC6B34-2916-25BE-8643-BD759A18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25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3ED53E-BE5D-FF76-BB52-25420EE86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8A2ED5-7AC1-6A7A-D751-6A01E0B467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AF11D5-741B-450A-4B76-5022E35DF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E123A3B-EA8B-78AA-C21C-C43A1D76D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9732840-A0FF-DD50-9EDC-EB06059E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654DBD5-BC41-668C-816C-F3334403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27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FC11527-9049-5F19-9FBD-6A0E65863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F63F06-D855-B005-0338-9AB8B4415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328346-F3CF-A57E-E431-FEF1C0563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E3312A-DA4B-4E19-824A-AFAFEEC2B5B4}" type="datetimeFigureOut">
              <a:rPr lang="de-DE" smtClean="0"/>
              <a:t>01.10.2024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AF4B85-0B1F-DF00-E21B-C6197947FB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A35292-B5BE-A74D-D545-0D97E7593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9ED231-B77A-4D17-A3C9-2F7142425DB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2976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2.xm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DasHausAmSee-Kopie/4FSC0PD004_BoehlingJan_Simulation.exe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1.png"/><Relationship Id="rId9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BC7E029-9841-0D6B-C49F-60FB6353A82C}"/>
              </a:ext>
            </a:extLst>
          </p:cNvPr>
          <p:cNvSpPr/>
          <p:nvPr/>
        </p:nvSpPr>
        <p:spPr>
          <a:xfrm>
            <a:off x="934638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58B904B-EAF7-0DED-FE7E-689CBC6829E8}"/>
              </a:ext>
            </a:extLst>
          </p:cNvPr>
          <p:cNvSpPr/>
          <p:nvPr/>
        </p:nvSpPr>
        <p:spPr>
          <a:xfrm>
            <a:off x="365514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213AE7A-8977-DB71-C4E5-6C9D87991CBD}"/>
              </a:ext>
            </a:extLst>
          </p:cNvPr>
          <p:cNvSpPr/>
          <p:nvPr/>
        </p:nvSpPr>
        <p:spPr>
          <a:xfrm>
            <a:off x="650076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44844E6-6213-537B-B227-C8F4E9C612A7}"/>
              </a:ext>
            </a:extLst>
          </p:cNvPr>
          <p:cNvSpPr/>
          <p:nvPr/>
        </p:nvSpPr>
        <p:spPr>
          <a:xfrm>
            <a:off x="741145" y="442802"/>
            <a:ext cx="2172850" cy="12222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DF08BB-1B53-8516-F9E9-F5B73E841F6A}"/>
              </a:ext>
            </a:extLst>
          </p:cNvPr>
          <p:cNvSpPr/>
          <p:nvPr/>
        </p:nvSpPr>
        <p:spPr>
          <a:xfrm>
            <a:off x="934638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AB0612A-0543-7B44-02B1-06CC4713F4B7}"/>
              </a:ext>
            </a:extLst>
          </p:cNvPr>
          <p:cNvSpPr/>
          <p:nvPr/>
        </p:nvSpPr>
        <p:spPr>
          <a:xfrm>
            <a:off x="365514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290E6EA-B037-FB99-D447-DF6E78B4ED5A}"/>
              </a:ext>
            </a:extLst>
          </p:cNvPr>
          <p:cNvSpPr/>
          <p:nvPr/>
        </p:nvSpPr>
        <p:spPr>
          <a:xfrm>
            <a:off x="650076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ACC8E8F-BA4D-DA33-D866-D10565B6366B}"/>
              </a:ext>
            </a:extLst>
          </p:cNvPr>
          <p:cNvSpPr/>
          <p:nvPr/>
        </p:nvSpPr>
        <p:spPr>
          <a:xfrm>
            <a:off x="80952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Grafik 18" descr="Ein Bild, das draußen, Himmel, Blume, Gras enthält.&#10;&#10;Automatisch generierte Beschreibung">
            <a:hlinkClick r:id="rId3" action="ppaction://hlinksldjump"/>
            <a:extLst>
              <a:ext uri="{FF2B5EF4-FFF2-40B4-BE49-F238E27FC236}">
                <a16:creationId xmlns:a16="http://schemas.microsoft.com/office/drawing/2014/main" id="{250494DE-B573-97F1-D3AC-FE8A735CC8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520" y="481263"/>
            <a:ext cx="2036100" cy="1145306"/>
          </a:xfrm>
          <a:prstGeom prst="rect">
            <a:avLst/>
          </a:prstGeom>
        </p:spPr>
      </p:pic>
      <p:pic>
        <p:nvPicPr>
          <p:cNvPr id="21" name="Grafik 20" descr="Ein Bild, das Grafiken, Clipart, Logo, Symbol enthält.&#10;&#10;Automatisch generierte Beschreibung">
            <a:extLst>
              <a:ext uri="{FF2B5EF4-FFF2-40B4-BE49-F238E27FC236}">
                <a16:creationId xmlns:a16="http://schemas.microsoft.com/office/drawing/2014/main" id="{01BB17A3-26BB-D090-114A-B61CE18ED4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47" y="2349526"/>
            <a:ext cx="1166686" cy="1166686"/>
          </a:xfrm>
          <a:prstGeom prst="rect">
            <a:avLst/>
          </a:prstGeom>
        </p:spPr>
      </p:pic>
      <p:pic>
        <p:nvPicPr>
          <p:cNvPr id="23" name="Grafik 22" descr="Ein Bild, das Grafiken, Schrift, Symbol, Logo enthält.&#10;&#10;Automatisch generierte Beschreibung">
            <a:extLst>
              <a:ext uri="{FF2B5EF4-FFF2-40B4-BE49-F238E27FC236}">
                <a16:creationId xmlns:a16="http://schemas.microsoft.com/office/drawing/2014/main" id="{96068EFB-60DD-9F42-37D6-C87B8DB531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313" y="3619544"/>
            <a:ext cx="1166686" cy="1166686"/>
          </a:xfrm>
          <a:prstGeom prst="rect">
            <a:avLst/>
          </a:prstGeom>
        </p:spPr>
      </p:pic>
      <p:pic>
        <p:nvPicPr>
          <p:cNvPr id="25" name="Grafik 24" descr="Ein Bild, das Grafiken, Schrift, Symbol, Logo enthält.&#10;&#10;Automatisch generierte Beschreibung">
            <a:extLst>
              <a:ext uri="{FF2B5EF4-FFF2-40B4-BE49-F238E27FC236}">
                <a16:creationId xmlns:a16="http://schemas.microsoft.com/office/drawing/2014/main" id="{DDD1A5D3-B895-DA35-7C3A-5E873EB815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0999" y="3619544"/>
            <a:ext cx="1166686" cy="1166686"/>
          </a:xfrm>
          <a:prstGeom prst="rect">
            <a:avLst/>
          </a:prstGeom>
        </p:spPr>
      </p:pic>
      <p:pic>
        <p:nvPicPr>
          <p:cNvPr id="27" name="Grafik 26" descr="Ein Bild, das Symbol, Schrift, gelb, Kreis enthält.&#10;&#10;Automatisch generierte Beschreibung">
            <a:extLst>
              <a:ext uri="{FF2B5EF4-FFF2-40B4-BE49-F238E27FC236}">
                <a16:creationId xmlns:a16="http://schemas.microsoft.com/office/drawing/2014/main" id="{FC61E034-4440-81BA-F491-5106D5D5CB3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81" y="3619544"/>
            <a:ext cx="1166686" cy="1166686"/>
          </a:xfrm>
          <a:prstGeom prst="rect">
            <a:avLst/>
          </a:prstGeom>
        </p:spPr>
      </p:pic>
      <p:pic>
        <p:nvPicPr>
          <p:cNvPr id="29" name="Grafik 28" descr="Ein Bild, das Kreis, Grafiken, Symbol, Logo enthält.&#10;&#10;Automatisch generierte Beschreibung">
            <a:extLst>
              <a:ext uri="{FF2B5EF4-FFF2-40B4-BE49-F238E27FC236}">
                <a16:creationId xmlns:a16="http://schemas.microsoft.com/office/drawing/2014/main" id="{7CD8CF12-939B-EDDF-E10B-B3AAB0978C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190" y="3619544"/>
            <a:ext cx="1166686" cy="1166686"/>
          </a:xfrm>
          <a:prstGeom prst="rect">
            <a:avLst/>
          </a:prstGeom>
        </p:spPr>
      </p:pic>
      <p:pic>
        <p:nvPicPr>
          <p:cNvPr id="31" name="Grafik 30" descr="Ein Bild, das Grafiken, Symbol, Logo, Schrift enthält.&#10;&#10;Automatisch generierte Beschreibung">
            <a:extLst>
              <a:ext uri="{FF2B5EF4-FFF2-40B4-BE49-F238E27FC236}">
                <a16:creationId xmlns:a16="http://schemas.microsoft.com/office/drawing/2014/main" id="{30FAB5C1-C4BA-C093-65A5-317718ACFC6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656" y="2152399"/>
            <a:ext cx="1166686" cy="116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86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5BC7E029-9841-0D6B-C49F-60FB6353A82C}"/>
              </a:ext>
            </a:extLst>
          </p:cNvPr>
          <p:cNvSpPr/>
          <p:nvPr/>
        </p:nvSpPr>
        <p:spPr>
          <a:xfrm>
            <a:off x="934638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58B904B-EAF7-0DED-FE7E-689CBC6829E8}"/>
              </a:ext>
            </a:extLst>
          </p:cNvPr>
          <p:cNvSpPr/>
          <p:nvPr/>
        </p:nvSpPr>
        <p:spPr>
          <a:xfrm>
            <a:off x="365514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213AE7A-8977-DB71-C4E5-6C9D87991CBD}"/>
              </a:ext>
            </a:extLst>
          </p:cNvPr>
          <p:cNvSpPr/>
          <p:nvPr/>
        </p:nvSpPr>
        <p:spPr>
          <a:xfrm>
            <a:off x="650076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44844E6-6213-537B-B227-C8F4E9C612A7}"/>
              </a:ext>
            </a:extLst>
          </p:cNvPr>
          <p:cNvSpPr/>
          <p:nvPr/>
        </p:nvSpPr>
        <p:spPr>
          <a:xfrm>
            <a:off x="809520" y="481263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FDF08BB-1B53-8516-F9E9-F5B73E841F6A}"/>
              </a:ext>
            </a:extLst>
          </p:cNvPr>
          <p:cNvSpPr/>
          <p:nvPr/>
        </p:nvSpPr>
        <p:spPr>
          <a:xfrm>
            <a:off x="934638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AB0612A-0543-7B44-02B1-06CC4713F4B7}"/>
              </a:ext>
            </a:extLst>
          </p:cNvPr>
          <p:cNvSpPr/>
          <p:nvPr/>
        </p:nvSpPr>
        <p:spPr>
          <a:xfrm>
            <a:off x="365514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290E6EA-B037-FB99-D447-DF6E78B4ED5A}"/>
              </a:ext>
            </a:extLst>
          </p:cNvPr>
          <p:cNvSpPr/>
          <p:nvPr/>
        </p:nvSpPr>
        <p:spPr>
          <a:xfrm>
            <a:off x="650076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ACC8E8F-BA4D-DA33-D866-D10565B6366B}"/>
              </a:ext>
            </a:extLst>
          </p:cNvPr>
          <p:cNvSpPr/>
          <p:nvPr/>
        </p:nvSpPr>
        <p:spPr>
          <a:xfrm>
            <a:off x="809520" y="5231431"/>
            <a:ext cx="2036100" cy="114530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E42854F-EE54-C2E7-988D-7C62389C17F8}"/>
              </a:ext>
            </a:extLst>
          </p:cNvPr>
          <p:cNvSpPr/>
          <p:nvPr/>
        </p:nvSpPr>
        <p:spPr>
          <a:xfrm>
            <a:off x="0" y="0"/>
            <a:ext cx="12192000" cy="689883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2B0082CD-C76C-9D94-069C-A1F2CA3C7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07732" y="-3808005"/>
            <a:ext cx="17830800" cy="13356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SimulationMurderTrailerNewMuted">
            <a:hlinkClick r:id="" action="ppaction://media"/>
            <a:extLst>
              <a:ext uri="{FF2B5EF4-FFF2-40B4-BE49-F238E27FC236}">
                <a16:creationId xmlns:a16="http://schemas.microsoft.com/office/drawing/2014/main" id="{0E461F80-1FB2-BB53-04C3-3227D5AACF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6273" y="675625"/>
            <a:ext cx="6777734" cy="3812474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D0A20F7-6DDD-3F72-6CF1-BBB66249B603}"/>
              </a:ext>
            </a:extLst>
          </p:cNvPr>
          <p:cNvSpPr txBox="1"/>
          <p:nvPr/>
        </p:nvSpPr>
        <p:spPr>
          <a:xfrm>
            <a:off x="7404099" y="1071026"/>
            <a:ext cx="4521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200" dirty="0">
                <a:latin typeface="Code Pro Bold" panose="02000000000000000000" pitchFamily="50" charset="0"/>
              </a:rPr>
              <a:t>Jan Böhling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5530576-C05B-BA04-F83A-DD00B7F9D17A}"/>
              </a:ext>
            </a:extLst>
          </p:cNvPr>
          <p:cNvSpPr txBox="1"/>
          <p:nvPr/>
        </p:nvSpPr>
        <p:spPr>
          <a:xfrm>
            <a:off x="7404099" y="1984997"/>
            <a:ext cx="4521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200" dirty="0">
                <a:latin typeface="Code Pro Bold" panose="02000000000000000000" pitchFamily="50" charset="0"/>
              </a:rPr>
              <a:t>Semester 2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FD196C6-8150-3E19-9F39-AC6138B09932}"/>
              </a:ext>
            </a:extLst>
          </p:cNvPr>
          <p:cNvSpPr txBox="1"/>
          <p:nvPr/>
        </p:nvSpPr>
        <p:spPr>
          <a:xfrm>
            <a:off x="7404099" y="2898968"/>
            <a:ext cx="45216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200" dirty="0">
                <a:latin typeface="Code Pro Bold" panose="02000000000000000000" pitchFamily="50" charset="0"/>
              </a:rPr>
              <a:t>„Das Haus am See“</a:t>
            </a:r>
          </a:p>
        </p:txBody>
      </p:sp>
      <p:sp>
        <p:nvSpPr>
          <p:cNvPr id="18" name="Rechteck: abgerundete Ecken 17">
            <a:hlinkClick r:id="rId8"/>
            <a:extLst>
              <a:ext uri="{FF2B5EF4-FFF2-40B4-BE49-F238E27FC236}">
                <a16:creationId xmlns:a16="http://schemas.microsoft.com/office/drawing/2014/main" id="{EB52AD21-404C-426A-A1F5-E0C7F44E73FF}"/>
              </a:ext>
            </a:extLst>
          </p:cNvPr>
          <p:cNvSpPr/>
          <p:nvPr/>
        </p:nvSpPr>
        <p:spPr>
          <a:xfrm>
            <a:off x="266273" y="5434574"/>
            <a:ext cx="5541433" cy="1011745"/>
          </a:xfrm>
          <a:prstGeom prst="roundRect">
            <a:avLst/>
          </a:prstGeom>
          <a:effectLst>
            <a:softEdge rad="6350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latin typeface="Code Pro Bold" panose="02000000000000000000" pitchFamily="50" charset="0"/>
              </a:rPr>
              <a:t>Start game</a:t>
            </a:r>
          </a:p>
        </p:txBody>
      </p:sp>
      <p:sp>
        <p:nvSpPr>
          <p:cNvPr id="19" name="Rechteck: abgerundete Ecken 18">
            <a:hlinkClick r:id="rId9" action="ppaction://hlinksldjump"/>
            <a:extLst>
              <a:ext uri="{FF2B5EF4-FFF2-40B4-BE49-F238E27FC236}">
                <a16:creationId xmlns:a16="http://schemas.microsoft.com/office/drawing/2014/main" id="{37F149D1-1132-125D-89EF-A3904CA55E9A}"/>
              </a:ext>
            </a:extLst>
          </p:cNvPr>
          <p:cNvSpPr/>
          <p:nvPr/>
        </p:nvSpPr>
        <p:spPr>
          <a:xfrm>
            <a:off x="6500760" y="5430348"/>
            <a:ext cx="5541433" cy="1011745"/>
          </a:xfrm>
          <a:prstGeom prst="roundRect">
            <a:avLst/>
          </a:prstGeom>
          <a:effectLst>
            <a:softEdge rad="6350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latin typeface="Code Pro Bold" panose="02000000000000000000" pitchFamily="50" charset="0"/>
              </a:rPr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83173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Office PowerPoint</Application>
  <PresentationFormat>Breitbild</PresentationFormat>
  <Paragraphs>5</Paragraphs>
  <Slides>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Code Pro Bold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Böhling</dc:creator>
  <cp:lastModifiedBy>Jan Böhling</cp:lastModifiedBy>
  <cp:revision>1</cp:revision>
  <dcterms:created xsi:type="dcterms:W3CDTF">2024-10-01T18:38:30Z</dcterms:created>
  <dcterms:modified xsi:type="dcterms:W3CDTF">2024-10-01T19:27:42Z</dcterms:modified>
</cp:coreProperties>
</file>

<file path=docProps/thumbnail.jpeg>
</file>